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905024"/>
        <c:axId val="261923200"/>
      </c:lineChart>
      <c:catAx>
        <c:axId val="2619050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1923200"/>
        <c:crosses val="autoZero"/>
        <c:auto val="1"/>
        <c:lblAlgn val="ctr"/>
        <c:lblOffset val="100"/>
        <c:noMultiLvlLbl val="0"/>
      </c:catAx>
      <c:valAx>
        <c:axId val="26192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19050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8827136"/>
        <c:axId val="298833024"/>
      </c:barChart>
      <c:catAx>
        <c:axId val="29882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833024"/>
        <c:crosses val="autoZero"/>
        <c:auto val="1"/>
        <c:lblAlgn val="ctr"/>
        <c:lblOffset val="100"/>
        <c:noMultiLvlLbl val="0"/>
      </c:catAx>
      <c:valAx>
        <c:axId val="298833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8271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461760"/>
        <c:axId val="309463680"/>
      </c:lineChart>
      <c:catAx>
        <c:axId val="309461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9463680"/>
        <c:crosses val="autoZero"/>
        <c:auto val="1"/>
        <c:lblAlgn val="ctr"/>
        <c:lblOffset val="100"/>
        <c:noMultiLvlLbl val="0"/>
      </c:catAx>
      <c:valAx>
        <c:axId val="3094636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9461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610752"/>
        <c:axId val="309617024"/>
      </c:lineChart>
      <c:catAx>
        <c:axId val="309610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9617024"/>
        <c:crosses val="autoZero"/>
        <c:auto val="1"/>
        <c:lblAlgn val="ctr"/>
        <c:lblOffset val="100"/>
        <c:noMultiLvlLbl val="0"/>
      </c:catAx>
      <c:valAx>
        <c:axId val="3096170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96107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641216"/>
        <c:axId val="309643136"/>
      </c:lineChart>
      <c:catAx>
        <c:axId val="309641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9643136"/>
        <c:crosses val="autoZero"/>
        <c:auto val="1"/>
        <c:lblAlgn val="ctr"/>
        <c:lblOffset val="100"/>
        <c:noMultiLvlLbl val="0"/>
      </c:catAx>
      <c:valAx>
        <c:axId val="309643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9641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185984"/>
        <c:axId val="292187520"/>
      </c:lineChart>
      <c:catAx>
        <c:axId val="292185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2187520"/>
        <c:crosses val="autoZero"/>
        <c:auto val="1"/>
        <c:lblAlgn val="ctr"/>
        <c:lblOffset val="1000"/>
        <c:noMultiLvlLbl val="0"/>
      </c:catAx>
      <c:valAx>
        <c:axId val="2921875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21859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6729600"/>
        <c:axId val="296739584"/>
      </c:barChart>
      <c:catAx>
        <c:axId val="296729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6739584"/>
        <c:crosses val="autoZero"/>
        <c:auto val="1"/>
        <c:lblAlgn val="ctr"/>
        <c:lblOffset val="100"/>
        <c:noMultiLvlLbl val="0"/>
      </c:catAx>
      <c:valAx>
        <c:axId val="2967395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672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154432"/>
        <c:axId val="297155968"/>
      </c:barChart>
      <c:catAx>
        <c:axId val="29715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155968"/>
        <c:crosses val="autoZero"/>
        <c:auto val="1"/>
        <c:lblAlgn val="ctr"/>
        <c:lblOffset val="100"/>
        <c:noMultiLvlLbl val="0"/>
      </c:catAx>
      <c:valAx>
        <c:axId val="297155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1544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222144"/>
        <c:axId val="297223680"/>
      </c:barChart>
      <c:catAx>
        <c:axId val="29722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223680"/>
        <c:crosses val="autoZero"/>
        <c:auto val="1"/>
        <c:lblAlgn val="ctr"/>
        <c:lblOffset val="100"/>
        <c:noMultiLvlLbl val="0"/>
      </c:catAx>
      <c:valAx>
        <c:axId val="297223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2221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7613952"/>
        <c:axId val="297616128"/>
      </c:lineChart>
      <c:catAx>
        <c:axId val="29761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616128"/>
        <c:crosses val="autoZero"/>
        <c:auto val="1"/>
        <c:lblAlgn val="ctr"/>
        <c:lblOffset val="100"/>
        <c:noMultiLvlLbl val="0"/>
      </c:catAx>
      <c:valAx>
        <c:axId val="297616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613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657856"/>
        <c:axId val="297659392"/>
      </c:barChart>
      <c:catAx>
        <c:axId val="29765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659392"/>
        <c:crosses val="autoZero"/>
        <c:auto val="1"/>
        <c:lblAlgn val="ctr"/>
        <c:lblOffset val="100"/>
        <c:noMultiLvlLbl val="0"/>
      </c:catAx>
      <c:valAx>
        <c:axId val="297659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6578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7774464"/>
        <c:axId val="297792640"/>
      </c:barChart>
      <c:catAx>
        <c:axId val="29777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792640"/>
        <c:crosses val="autoZero"/>
        <c:auto val="1"/>
        <c:lblAlgn val="ctr"/>
        <c:lblOffset val="100"/>
        <c:noMultiLvlLbl val="0"/>
      </c:catAx>
      <c:valAx>
        <c:axId val="297792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7744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7822848"/>
        <c:axId val="297824640"/>
      </c:lineChart>
      <c:catAx>
        <c:axId val="29782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7824640"/>
        <c:crosses val="autoZero"/>
        <c:auto val="1"/>
        <c:lblAlgn val="ctr"/>
        <c:lblOffset val="100"/>
        <c:noMultiLvlLbl val="0"/>
      </c:catAx>
      <c:valAx>
        <c:axId val="29782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8228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11.10.2021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4371" y="3961744"/>
            <a:ext cx="2485595" cy="369332"/>
          </a:xfrm>
        </p:spPr>
        <p:txBody>
          <a:bodyPr/>
          <a:lstStyle/>
          <a:p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12172</Words>
  <Application>Microsoft Office PowerPoint</Application>
  <PresentationFormat>ユーザー設定</PresentationFormat>
  <Paragraphs>2660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1064</cp:revision>
  <dcterms:created xsi:type="dcterms:W3CDTF">2018-06-24T09:54:07Z</dcterms:created>
  <dcterms:modified xsi:type="dcterms:W3CDTF">2021-10-11T14:50:10Z</dcterms:modified>
</cp:coreProperties>
</file>